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8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552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557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22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52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00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481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69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44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8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26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6DAA-1663-48FF-B865-86F0D4E16CA5}" type="datetimeFigureOut">
              <a:rPr kumimoji="1" lang="ja-JP" altLang="en-US" smtClean="0"/>
              <a:t>2017/3/27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C55B-38CB-4AB2-A261-90FDB7BE7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99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66152"/>
            <a:ext cx="7772400" cy="89763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サイエンスの力で光の質を追求する</a:t>
            </a:r>
            <a:br>
              <a:rPr kumimoji="1"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全く新しい医療機関向け</a:t>
            </a:r>
            <a:r>
              <a:rPr kumimoji="1"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照明「</a:t>
            </a:r>
            <a:r>
              <a:rPr kumimoji="1" lang="en-US" altLang="ja-JP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Reach</a:t>
            </a:r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</a:p>
        </p:txBody>
      </p:sp>
      <p:pic>
        <p:nvPicPr>
          <p:cNvPr id="5" name="Reach病院向けビデオ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948750"/>
            <a:ext cx="7772400" cy="437197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56064" y="1371600"/>
            <a:ext cx="780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以下のスタートボタンをクリックしてください。動画がスタートします。</a:t>
            </a:r>
          </a:p>
        </p:txBody>
      </p:sp>
    </p:spTree>
    <p:extLst>
      <p:ext uri="{BB962C8B-B14F-4D97-AF65-F5344CB8AC3E}">
        <p14:creationId xmlns:p14="http://schemas.microsoft.com/office/powerpoint/2010/main" val="336209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23</Words>
  <Application>Microsoft Office PowerPoint</Application>
  <PresentationFormat>画面に合わせる (4:3)</PresentationFormat>
  <Paragraphs>2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メイリオ</vt:lpstr>
      <vt:lpstr>游ゴシック</vt:lpstr>
      <vt:lpstr>游ゴシック Light</vt:lpstr>
      <vt:lpstr>Arial</vt:lpstr>
      <vt:lpstr>Calibri</vt:lpstr>
      <vt:lpstr>Calibri Light</vt:lpstr>
      <vt:lpstr>Office テーマ</vt:lpstr>
      <vt:lpstr>サイエンスの力で光の質を追求する 全く新しい医療機関向けLED照明「Reach」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サイエンスの力で光の質を追求する 全く新しい医療機関向けLED照明「Reach」</dc:title>
  <dc:creator>開発てつ</dc:creator>
  <cp:lastModifiedBy>開発てつ</cp:lastModifiedBy>
  <cp:revision>1</cp:revision>
  <dcterms:created xsi:type="dcterms:W3CDTF">2017-03-27T02:47:31Z</dcterms:created>
  <dcterms:modified xsi:type="dcterms:W3CDTF">2017-03-27T02:51:28Z</dcterms:modified>
</cp:coreProperties>
</file>